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</p:sldIdLst>
  <p:sldSz cx="10688638" cy="7562850"/>
  <p:notesSz cx="9144000" cy="6858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6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502" y="-8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6A8F-4AA5-4C46-9CDF-1BF5452B5F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847D-7C9E-43D0-AA79-BCBA6419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- JPGS\1 - Shreeimpex The Furniture Mall\1 New Showroom\Brochures\Hospital\Hospital Brochure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 - JPGS\1 - Shreeimpex The Furniture Mall\1 New Showroom\Brochures\Hospital\Hospital Brochure Page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 - JPGS\1 - Shreeimpex The Furniture Mall\1 New Showroom\Brochures\Hospital\Hospital Brochure Page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1 - JPGS\1 - Shreeimpex The Furniture Mall\1 New Showroom\Brochures\Hospital\Hospital Brochure Page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 - JPGS\1 - Shreeimpex The Furniture Mall\1 New Showroom\Brochures\Hospital\Hospital Brochure Page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1 - JPGS\1 - Shreeimpex The Furniture Mall\1 New Showroom\Brochures\Hospital\Hospital Brochure Page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1 - JPGS\1 - Shreeimpex The Furniture Mall\1 New Showroom\Brochures\Hospital\Hospital Brochure Page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1 - JPGS\1 - Shreeimpex The Furniture Mall\1 New Showroom\Brochures\Hospital\Hospital Brochure Page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1 - JPGS\1 - Shreeimpex The Furniture Mall\1 New Showroom\Brochures\Hospital\Hospital Brochure Page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1 - JPGS\1 - Shreeimpex The Furniture Mall\1 New Showroom\Brochures\Hospital\Hospital Brochure Page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1 - JPGS\1 - Shreeimpex The Furniture Mall\1 New Showroom\Brochures\Hospital\Hospital Brochure Page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- JPGS\1 - Shreeimpex The Furniture Mall\1 New Showroom\Brochures\Hospital\Hospital Brochure Pa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1 - JPGS\1 - Shreeimpex The Furniture Mall\1 New Showroom\Brochures\Hospital\Hospital Brochure Page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8163" cy="757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1 - JPGS\1 - Shreeimpex The Furniture Mall\1 New Showroom\Brochures\Hospital\Hospital Brochure Page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1 - JPGS\1 - Shreeimpex The Furniture Mall\1 New Showroom\Brochures\Hospital\Hospital Brochure Page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7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1 - JPGS\1 - Shreeimpex The Furniture Mall\1 New Showroom\Brochures\Hospital\Hospital Brochure Page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 - JPGS\1 - Shreeimpex The Furniture Mall\1 New Showroom\Brochures\Hospital\Hospital Brochure Page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1 - JPGS\1 - Shreeimpex The Furniture Mall\1 New Showroom\Brochures\Hospital\Hospital Brochure Page 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 - JPGS\1 - Shreeimpex The Furniture Mall\1 New Showroom\Brochures\Hospital\Hospital Brochure Page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7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1 - JPGS\1 - Shreeimpex The Furniture Mall\1 New Showroom\Brochures\Hospital\Hospital Brochure Page 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1 - JPGS\1 - Shreeimpex The Furniture Mall\1 New Showroom\Brochures\Hospital\Hospital Brochure Page 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7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1 - JPGS\1 - Shreeimpex The Furniture Mall\1 New Showroom\Brochures\Hospital\Hospital Brochure Page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- JPGS\1 - Shreeimpex The Furniture Mall\1 New Showroom\Brochures\Hospital\Hospital Brochure Pag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1 - JPGS\1 - Shreeimpex The Furniture Mall\1 New Showroom\Brochures\Hospital\Hospital Brochure Page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1 - JPGS\1 - Shreeimpex The Furniture Mall\1 New Showroom\Brochures\Hospital\Hospital Brochure Page 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1 - JPGS\1 - Shreeimpex The Furniture Mall\1 New Showroom\Brochures\Hospital\Hospital Brochure Page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8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1 - JPGS\1 - Shreeimpex The Furniture Mall\1 New Showroom\Brochures\Hospital\Hospital Brochure Page 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10698163" cy="756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1 - JPGS\1 - Shreeimpex The Furniture Mall\1 New Showroom\Brochures\Hospital\Hospital Brochure Page 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"/>
            <a:ext cx="10698163" cy="756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- JPGS\1 - Shreeimpex The Furniture Mall\1 New Showroom\Brochures\Hospital\Hospital Brochure Page 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- JPGS\1 - Shreeimpex The Furniture Mall\1 New Showroom\Brochures\Hospital\Hospital Brochure Page 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- JPGS\1 - Shreeimpex The Furniture Mall\1 New Showroom\Brochures\Hospital\Hospital Brochure Page 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- JPGS\1 - Shreeimpex The Furniture Mall\1 New Showroom\Brochures\Hospital\Hospital Brochure Page 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"/>
            <a:ext cx="10688638" cy="755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- JPGS\1 - Shreeimpex The Furniture Mall\1 New Showroom\Brochures\Hospital\Hospital Brochure Pag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 - JPGS\1 - Shreeimpex The Furniture Mall\1 New Showroom\Brochures\Hospital\Hospital Brochure Pag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 - JPGS\1 - Shreeimpex The Furniture Mall\1 New Showroom\Brochures\Hospital\Hospital Brochure Pag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 - JPGS\1 - Shreeimpex The Furniture Mall\1 New Showroom\Brochures\Hospital\Hospital Brochure Pag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 - JPGS\1 - Shreeimpex The Furniture Mall\1 New Showroom\Brochures\Hospital\Hospital Brochure Pag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 - JPGS\1 - Shreeimpex The Furniture Mall\1 New Showroom\Brochures\Hospital\Hospital Brochure Pag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" y="0"/>
            <a:ext cx="10686636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Custom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icon</dc:creator>
  <cp:lastModifiedBy>ABHIJEET</cp:lastModifiedBy>
  <cp:revision>3</cp:revision>
  <dcterms:created xsi:type="dcterms:W3CDTF">2018-01-09T07:18:00Z</dcterms:created>
  <dcterms:modified xsi:type="dcterms:W3CDTF">2018-02-15T08:58:37Z</dcterms:modified>
</cp:coreProperties>
</file>